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3" r:id="rId1"/>
  </p:sldMasterIdLst>
  <p:notesMasterIdLst>
    <p:notesMasterId r:id="rId21"/>
  </p:notesMasterIdLst>
  <p:handoutMasterIdLst>
    <p:handoutMasterId r:id="rId22"/>
  </p:handoutMasterIdLst>
  <p:sldIdLst>
    <p:sldId id="360" r:id="rId2"/>
    <p:sldId id="263" r:id="rId3"/>
    <p:sldId id="261" r:id="rId4"/>
    <p:sldId id="331" r:id="rId5"/>
    <p:sldId id="332" r:id="rId6"/>
    <p:sldId id="293" r:id="rId7"/>
    <p:sldId id="322" r:id="rId8"/>
    <p:sldId id="294" r:id="rId9"/>
    <p:sldId id="295" r:id="rId10"/>
    <p:sldId id="296" r:id="rId11"/>
    <p:sldId id="297" r:id="rId12"/>
    <p:sldId id="301" r:id="rId13"/>
    <p:sldId id="334" r:id="rId14"/>
    <p:sldId id="336" r:id="rId15"/>
    <p:sldId id="338" r:id="rId16"/>
    <p:sldId id="339" r:id="rId17"/>
    <p:sldId id="340" r:id="rId18"/>
    <p:sldId id="281" r:id="rId19"/>
    <p:sldId id="28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古川成江" initials="古川成江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雄也 佐藤" userId="d5622fa58f4c457d" providerId="Windows Live" clId="Web-{8172B048-270D-4D60-A646-CAAB26A28719}"/>
  </pc:docChgLst>
  <pc:docChgLst>
    <pc:chgData name="雄也 佐藤" userId="d5622fa58f4c457d" providerId="Windows Live" clId="Web-{7D5DB0A3-BA92-49CE-8FA0-581E9630504D}"/>
  </pc:docChgLst>
  <pc:docChgLst>
    <pc:chgData name="雄也 佐藤" userId="d5622fa58f4c457d" providerId="Windows Live" clId="Web-{ABDFC132-43CE-468C-87A7-8781EF9F8F38}"/>
  </pc:docChgLst>
  <pc:docChgLst>
    <pc:chgData name="雄也 佐藤" userId="d5622fa58f4c457d" providerId="Windows Live" clId="Web-{4B3BABB5-3C26-4ECD-B865-644359DE60E5}"/>
  </pc:docChgLst>
  <pc:docChgLst>
    <pc:chgData name="佐藤 雄也" userId="d5622fa58f4c457d" providerId="LiveId" clId="{B13E599C-4977-4854-A89D-3445831330E0}"/>
    <pc:docChg chg="modSld">
      <pc:chgData name="佐藤 雄也" userId="d5622fa58f4c457d" providerId="LiveId" clId="{B13E599C-4977-4854-A89D-3445831330E0}" dt="2019-10-21T02:23:05.213" v="2" actId="1076"/>
      <pc:docMkLst>
        <pc:docMk/>
      </pc:docMkLst>
      <pc:sldChg chg="addSp modSp">
        <pc:chgData name="佐藤 雄也" userId="d5622fa58f4c457d" providerId="LiveId" clId="{B13E599C-4977-4854-A89D-3445831330E0}" dt="2019-10-21T02:23:05.213" v="2" actId="1076"/>
        <pc:sldMkLst>
          <pc:docMk/>
          <pc:sldMk cId="1086196447" sldId="261"/>
        </pc:sldMkLst>
        <pc:spChg chg="mod">
          <ac:chgData name="佐藤 雄也" userId="d5622fa58f4c457d" providerId="LiveId" clId="{B13E599C-4977-4854-A89D-3445831330E0}" dt="2019-10-21T02:22:56.229" v="0" actId="1076"/>
          <ac:spMkLst>
            <pc:docMk/>
            <pc:sldMk cId="1086196447" sldId="261"/>
            <ac:spMk id="2" creationId="{00000000-0000-0000-0000-000000000000}"/>
          </ac:spMkLst>
        </pc:spChg>
        <pc:picChg chg="add mod">
          <ac:chgData name="佐藤 雄也" userId="d5622fa58f4c457d" providerId="LiveId" clId="{B13E599C-4977-4854-A89D-3445831330E0}" dt="2019-10-21T02:23:05.213" v="2" actId="1076"/>
          <ac:picMkLst>
            <pc:docMk/>
            <pc:sldMk cId="1086196447" sldId="261"/>
            <ac:picMk id="5" creationId="{A9C69E91-603E-430C-ABE7-B3EDE88134B7}"/>
          </ac:picMkLst>
        </pc:picChg>
      </pc:sldChg>
    </pc:docChg>
  </pc:docChgLst>
  <pc:docChgLst>
    <pc:chgData name="佐藤 雄也" userId="d5622fa58f4c457d" providerId="LiveId" clId="{F8CD7004-638B-49F0-A24B-61493CF55B2B}"/>
    <pc:docChg chg="delSld modSld sldOrd">
      <pc:chgData name="佐藤 雄也" userId="d5622fa58f4c457d" providerId="LiveId" clId="{F8CD7004-638B-49F0-A24B-61493CF55B2B}" dt="2020-01-07T00:13:01.851" v="40"/>
      <pc:docMkLst>
        <pc:docMk/>
      </pc:docMkLst>
      <pc:sldChg chg="addSp modSp">
        <pc:chgData name="佐藤 雄也" userId="d5622fa58f4c457d" providerId="LiveId" clId="{F8CD7004-638B-49F0-A24B-61493CF55B2B}" dt="2020-01-07T00:12:54.168" v="39" actId="14100"/>
        <pc:sldMkLst>
          <pc:docMk/>
          <pc:sldMk cId="533379597" sldId="301"/>
        </pc:sldMkLst>
        <pc:spChg chg="add mod">
          <ac:chgData name="佐藤 雄也" userId="d5622fa58f4c457d" providerId="LiveId" clId="{F8CD7004-638B-49F0-A24B-61493CF55B2B}" dt="2020-01-07T00:12:54.168" v="39" actId="14100"/>
          <ac:spMkLst>
            <pc:docMk/>
            <pc:sldMk cId="533379597" sldId="301"/>
            <ac:spMk id="5" creationId="{47E0B7C7-7A68-4651-BC32-23DD6E8D60F7}"/>
          </ac:spMkLst>
        </pc:spChg>
      </pc:sldChg>
      <pc:sldChg chg="del">
        <pc:chgData name="佐藤 雄也" userId="d5622fa58f4c457d" providerId="LiveId" clId="{F8CD7004-638B-49F0-A24B-61493CF55B2B}" dt="2020-01-07T00:10:45.621" v="0" actId="2696"/>
        <pc:sldMkLst>
          <pc:docMk/>
          <pc:sldMk cId="171038110" sldId="333"/>
        </pc:sldMkLst>
      </pc:sldChg>
      <pc:sldChg chg="ord">
        <pc:chgData name="佐藤 雄也" userId="d5622fa58f4c457d" providerId="LiveId" clId="{F8CD7004-638B-49F0-A24B-61493CF55B2B}" dt="2020-01-07T00:11:12.050" v="1"/>
        <pc:sldMkLst>
          <pc:docMk/>
          <pc:sldMk cId="3573909033" sldId="334"/>
        </pc:sldMkLst>
      </pc:sldChg>
      <pc:sldChg chg="ord">
        <pc:chgData name="佐藤 雄也" userId="d5622fa58f4c457d" providerId="LiveId" clId="{F8CD7004-638B-49F0-A24B-61493CF55B2B}" dt="2020-01-07T00:11:29.831" v="3"/>
        <pc:sldMkLst>
          <pc:docMk/>
          <pc:sldMk cId="677576636" sldId="336"/>
        </pc:sldMkLst>
      </pc:sldChg>
      <pc:sldChg chg="ord">
        <pc:chgData name="佐藤 雄也" userId="d5622fa58f4c457d" providerId="LiveId" clId="{F8CD7004-638B-49F0-A24B-61493CF55B2B}" dt="2020-01-07T00:11:35.075" v="4"/>
        <pc:sldMkLst>
          <pc:docMk/>
          <pc:sldMk cId="749011411" sldId="338"/>
        </pc:sldMkLst>
      </pc:sldChg>
      <pc:sldChg chg="ord">
        <pc:chgData name="佐藤 雄也" userId="d5622fa58f4c457d" providerId="LiveId" clId="{F8CD7004-638B-49F0-A24B-61493CF55B2B}" dt="2020-01-07T00:11:41.323" v="5"/>
        <pc:sldMkLst>
          <pc:docMk/>
          <pc:sldMk cId="1812116075" sldId="339"/>
        </pc:sldMkLst>
      </pc:sldChg>
      <pc:sldChg chg="addSp ord">
        <pc:chgData name="佐藤 雄也" userId="d5622fa58f4c457d" providerId="LiveId" clId="{F8CD7004-638B-49F0-A24B-61493CF55B2B}" dt="2020-01-07T00:13:01.851" v="40"/>
        <pc:sldMkLst>
          <pc:docMk/>
          <pc:sldMk cId="1490204003" sldId="340"/>
        </pc:sldMkLst>
        <pc:spChg chg="add">
          <ac:chgData name="佐藤 雄也" userId="d5622fa58f4c457d" providerId="LiveId" clId="{F8CD7004-638B-49F0-A24B-61493CF55B2B}" dt="2020-01-07T00:13:01.851" v="40"/>
          <ac:spMkLst>
            <pc:docMk/>
            <pc:sldMk cId="1490204003" sldId="340"/>
            <ac:spMk id="8" creationId="{AB0E7E5E-BFB6-445D-AB92-8A8CF97A04B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727B4-33FE-4D88-9BE7-B4E1A2D0AF45}" type="datetimeFigureOut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98BBD-006D-4000-9836-8384BE36A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9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6A656-A66C-43F3-AF30-4899365A0224}" type="datetimeFigureOut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338BE-76B5-4AE4-ADE0-1C8353B71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29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338BE-76B5-4AE4-ADE0-1C8353B7154B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74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92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0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7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9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7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1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22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4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2/20/20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0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74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1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4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5038" y="1747652"/>
            <a:ext cx="7471515" cy="2405340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Scratch</a:t>
            </a:r>
            <a:r>
              <a:rPr lang="ja-JP" altLang="en-US" sz="2800" dirty="0"/>
              <a:t>を使ってプログラミングを楽しく</a:t>
            </a:r>
            <a:r>
              <a:rPr lang="ja-JP" altLang="en-US" sz="2800"/>
              <a:t>学ぼう！</a:t>
            </a:r>
            <a:br>
              <a:rPr lang="en-US" altLang="ja-JP" sz="2800" dirty="0"/>
            </a:br>
            <a:br>
              <a:rPr lang="en-US" altLang="ja-JP" sz="4800" dirty="0"/>
            </a:br>
            <a:r>
              <a:rPr lang="ja-JP" altLang="en-US" sz="4800"/>
              <a:t>⑥メッセージを学ぼう</a:t>
            </a:r>
            <a:endParaRPr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25038" y="4636286"/>
            <a:ext cx="7543800" cy="918693"/>
          </a:xfrm>
        </p:spPr>
        <p:txBody>
          <a:bodyPr>
            <a:normAutofit fontScale="92500" lnSpcReduction="10000"/>
          </a:bodyPr>
          <a:lstStyle/>
          <a:p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Scratch</a:t>
            </a:r>
            <a:r>
              <a:rPr lang="ja-JP" altLang="en-US" cap="none">
                <a:solidFill>
                  <a:schemeClr val="tx1"/>
                </a:solidFill>
                <a:latin typeface="+mn-ea"/>
              </a:rPr>
              <a:t>は </a:t>
            </a:r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MIT</a:t>
            </a:r>
            <a:r>
              <a:rPr lang="ja-JP" altLang="en-US" cap="none">
                <a:solidFill>
                  <a:schemeClr val="tx1"/>
                </a:solidFill>
                <a:latin typeface="+mn-ea"/>
              </a:rPr>
              <a:t>メディア・ラボのライフロング・キンダーガーテン・グループによって開発されました。詳しくは </a:t>
            </a:r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http://</a:t>
            </a:r>
            <a:r>
              <a:rPr lang="en-GB" altLang="ja-JP" cap="none" dirty="0" err="1">
                <a:solidFill>
                  <a:schemeClr val="tx1"/>
                </a:solidFill>
                <a:latin typeface="+mn-ea"/>
              </a:rPr>
              <a:t>scratch.mit.edu</a:t>
            </a:r>
            <a:r>
              <a:rPr lang="en-GB" altLang="ja-JP" cap="none" dirty="0">
                <a:solidFill>
                  <a:schemeClr val="tx1"/>
                </a:solidFill>
                <a:latin typeface="+mn-ea"/>
              </a:rPr>
              <a:t> </a:t>
            </a:r>
            <a:r>
              <a:rPr lang="ja-JP" altLang="en-US" cap="none">
                <a:solidFill>
                  <a:schemeClr val="tx1"/>
                </a:solidFill>
                <a:latin typeface="+mn-ea"/>
              </a:rPr>
              <a:t>をご参照ください。</a:t>
            </a:r>
            <a:endParaRPr kumimoji="1" lang="ja-JP" altLang="en-US" cap="none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9E9227-12F3-614E-9BC2-7D9613C9A2B2}"/>
              </a:ext>
            </a:extLst>
          </p:cNvPr>
          <p:cNvSpPr txBox="1"/>
          <p:nvPr/>
        </p:nvSpPr>
        <p:spPr>
          <a:xfrm>
            <a:off x="902482" y="221186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スクラッチ</a:t>
            </a:r>
          </a:p>
        </p:txBody>
      </p:sp>
    </p:spTree>
    <p:extLst>
      <p:ext uri="{BB962C8B-B14F-4D97-AF65-F5344CB8AC3E}">
        <p14:creationId xmlns:p14="http://schemas.microsoft.com/office/powerpoint/2010/main" val="129221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メッセージのやりとり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「</a:t>
            </a:r>
            <a:r>
              <a:rPr kumimoji="1" lang="en-US" altLang="ja-JP" sz="2800" dirty="0"/>
              <a:t>Dog</a:t>
            </a:r>
            <a:r>
              <a:rPr kumimoji="1" lang="ja-JP" altLang="en-US" sz="2800" dirty="0"/>
              <a:t>１」を選んでクリック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06795" y="1768196"/>
            <a:ext cx="712382" cy="28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1200" dirty="0"/>
              <a:t>ドッグ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3B4D22E-3793-41DA-9817-1D46D5E67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1"/>
          <a:stretch/>
        </p:blipFill>
        <p:spPr>
          <a:xfrm>
            <a:off x="822959" y="2382843"/>
            <a:ext cx="7180138" cy="360296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31DA558-3AFB-41B2-A1C7-CC7478F1DFA1}"/>
              </a:ext>
            </a:extLst>
          </p:cNvPr>
          <p:cNvSpPr/>
          <p:nvPr/>
        </p:nvSpPr>
        <p:spPr>
          <a:xfrm>
            <a:off x="824813" y="3811029"/>
            <a:ext cx="916459" cy="916459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矢印: 左 7">
            <a:extLst>
              <a:ext uri="{FF2B5EF4-FFF2-40B4-BE49-F238E27FC236}">
                <a16:creationId xmlns:a16="http://schemas.microsoft.com/office/drawing/2014/main" id="{63BDDEB7-3131-4146-9C18-72AABFE800B6}"/>
              </a:ext>
            </a:extLst>
          </p:cNvPr>
          <p:cNvSpPr/>
          <p:nvPr/>
        </p:nvSpPr>
        <p:spPr>
          <a:xfrm>
            <a:off x="1843133" y="4025914"/>
            <a:ext cx="978243" cy="483972"/>
          </a:xfrm>
          <a:prstGeom prst="leftArrow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2643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メッセージのやりとり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9006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犬が右向きになっているので、メッセージを受け取ったときに左向きに変えるようにしよう。</a:t>
            </a:r>
            <a:endParaRPr lang="en-US" altLang="ja-JP" sz="2800" dirty="0"/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C75BB4E-E041-411B-B7D5-A0B75EB7A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27" t="22604" r="37248" b="31496"/>
          <a:stretch/>
        </p:blipFill>
        <p:spPr>
          <a:xfrm>
            <a:off x="957182" y="2667699"/>
            <a:ext cx="5561063" cy="34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6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メッセージのやりとり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ネコのスクリプト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200" dirty="0"/>
              <a:t>犬のスクリプト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1DC08D6-0E5F-4E09-B36C-D33E8E3D7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0" t="21588" r="36381" b="43182"/>
          <a:stretch/>
        </p:blipFill>
        <p:spPr>
          <a:xfrm>
            <a:off x="4617720" y="2353685"/>
            <a:ext cx="3703320" cy="174491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408003A-75BE-4D44-9C8E-2C8A1AC3C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0" t="24297" r="38899" b="17439"/>
          <a:stretch/>
        </p:blipFill>
        <p:spPr>
          <a:xfrm>
            <a:off x="1048625" y="2353685"/>
            <a:ext cx="3335330" cy="332566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7E0B7C7-7A68-4651-BC32-23DD6E8D60F7}"/>
              </a:ext>
            </a:extLst>
          </p:cNvPr>
          <p:cNvSpPr txBox="1"/>
          <p:nvPr/>
        </p:nvSpPr>
        <p:spPr>
          <a:xfrm>
            <a:off x="5662568" y="5515805"/>
            <a:ext cx="2432807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実行してみよう！</a:t>
            </a:r>
          </a:p>
        </p:txBody>
      </p:sp>
    </p:spTree>
    <p:extLst>
      <p:ext uri="{BB962C8B-B14F-4D97-AF65-F5344CB8AC3E}">
        <p14:creationId xmlns:p14="http://schemas.microsoft.com/office/powerpoint/2010/main" val="53337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メッセージのやりとり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スプライトとステージでメッセージのやりとりをしてみよう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マウスを押したら</a:t>
            </a:r>
            <a:r>
              <a:rPr lang="en-US" altLang="ja-JP" sz="2800" dirty="0"/>
              <a:t>1</a:t>
            </a:r>
            <a:r>
              <a:rPr lang="ja-JP" altLang="en-US" sz="2800" dirty="0"/>
              <a:t>秒後にメッセージを送ってステージの背景を変えるスクリプトを作ってみよう。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まずは背景を追加しよう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0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メッセージのやりとり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背景の追加の仕方</a:t>
            </a:r>
            <a:endParaRPr lang="en-US" altLang="ja-JP" sz="28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9E5BE0D-BEF4-4E45-A9F0-662156D5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31" y="2224093"/>
            <a:ext cx="5811061" cy="3753374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 rot="18453268">
            <a:off x="6402489" y="4714057"/>
            <a:ext cx="1026806" cy="35619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50058" y="3351246"/>
            <a:ext cx="2587568" cy="10772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①背景を選ぶ</a:t>
            </a:r>
            <a:br>
              <a:rPr lang="en-US" altLang="ja-JP" sz="3200" dirty="0">
                <a:solidFill>
                  <a:schemeClr val="bg1"/>
                </a:solidFill>
              </a:rPr>
            </a:br>
            <a:r>
              <a:rPr lang="ja-JP" altLang="en-US" sz="3200" dirty="0">
                <a:solidFill>
                  <a:schemeClr val="bg1"/>
                </a:solidFill>
              </a:rPr>
              <a:t>　をクリック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576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メッセージのやりとり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5081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背景の</a:t>
            </a:r>
            <a:r>
              <a:rPr lang="ja-JP" altLang="en-US" sz="2800" dirty="0"/>
              <a:t>追加の仕方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②「</a:t>
            </a:r>
            <a:r>
              <a:rPr lang="en-US" altLang="ja-JP" sz="2800" dirty="0"/>
              <a:t>Bedroom1</a:t>
            </a:r>
            <a:r>
              <a:rPr lang="ja-JP" altLang="en-US" sz="2800" dirty="0"/>
              <a:t>」をクリック</a:t>
            </a:r>
            <a:endParaRPr kumimoji="1" lang="ja-JP" altLang="en-US" sz="28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43574" y="2278729"/>
            <a:ext cx="1652631" cy="28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1200" dirty="0"/>
              <a:t>ベッドルーム１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F609A2-4127-49F4-99E2-3B06E2141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3" r="5963" b="-1023"/>
          <a:stretch/>
        </p:blipFill>
        <p:spPr>
          <a:xfrm>
            <a:off x="822959" y="2852258"/>
            <a:ext cx="6232182" cy="33866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726BA02-5EB3-4ED3-9D56-942D67B68872}"/>
              </a:ext>
            </a:extLst>
          </p:cNvPr>
          <p:cNvSpPr/>
          <p:nvPr/>
        </p:nvSpPr>
        <p:spPr>
          <a:xfrm>
            <a:off x="6149130" y="3429000"/>
            <a:ext cx="805343" cy="74871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AA731B67-76E7-44E3-80CF-E851CE3BB7DD}"/>
              </a:ext>
            </a:extLst>
          </p:cNvPr>
          <p:cNvSpPr/>
          <p:nvPr/>
        </p:nvSpPr>
        <p:spPr>
          <a:xfrm rot="5400000">
            <a:off x="7298421" y="3388104"/>
            <a:ext cx="343948" cy="83050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01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メッセージのやりとり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50035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背景の</a:t>
            </a:r>
            <a:r>
              <a:rPr lang="ja-JP" altLang="en-US" sz="2800" dirty="0"/>
              <a:t>追加の仕方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③背景が変わったね</a:t>
            </a:r>
            <a:endParaRPr lang="en-US" altLang="ja-JP" sz="28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1E965AE-2629-4A24-8931-3B241376C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98" t="12781" b="37424"/>
          <a:stretch/>
        </p:blipFill>
        <p:spPr>
          <a:xfrm>
            <a:off x="1627463" y="2862730"/>
            <a:ext cx="3951215" cy="33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1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メッセージのやりとり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569286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ネコのスクリプト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493846" y="1845736"/>
            <a:ext cx="3872914" cy="40233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3200" dirty="0"/>
              <a:t>ステージ</a:t>
            </a:r>
            <a:r>
              <a:rPr kumimoji="1" lang="ja-JP" altLang="en-US" sz="3200" dirty="0"/>
              <a:t>のスクリプト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25D44A9-736A-4D13-B71A-5C87A93C7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64" t="22603" r="43094" b="7277"/>
          <a:stretch/>
        </p:blipFill>
        <p:spPr>
          <a:xfrm>
            <a:off x="975809" y="2256638"/>
            <a:ext cx="2701255" cy="34730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F5F8BF3-F521-4173-ABDC-E70B17A68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77" t="37340" r="40213" b="30650"/>
          <a:stretch/>
        </p:blipFill>
        <p:spPr>
          <a:xfrm>
            <a:off x="4724485" y="2513054"/>
            <a:ext cx="3411636" cy="158552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0E7E5E-BFB6-445D-AB92-8A8CF97A04BC}"/>
              </a:ext>
            </a:extLst>
          </p:cNvPr>
          <p:cNvSpPr txBox="1"/>
          <p:nvPr/>
        </p:nvSpPr>
        <p:spPr>
          <a:xfrm>
            <a:off x="5662568" y="5515805"/>
            <a:ext cx="2432807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実行してみよう！</a:t>
            </a:r>
          </a:p>
        </p:txBody>
      </p:sp>
    </p:spTree>
    <p:extLst>
      <p:ext uri="{BB962C8B-B14F-4D97-AF65-F5344CB8AC3E}">
        <p14:creationId xmlns:p14="http://schemas.microsoft.com/office/powerpoint/2010/main" val="1490204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AA083F-7320-4A7B-B4AA-0AB71854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Scratch</a:t>
            </a:r>
            <a:r>
              <a:rPr kumimoji="1" lang="ja-JP" altLang="en-US" dirty="0"/>
              <a:t>のライセンス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12CEBA-F8CD-4E3F-8722-B3AA93886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Scratch</a:t>
            </a:r>
            <a:r>
              <a:rPr lang="ja-JP" altLang="en-US" dirty="0"/>
              <a:t>は「クリエイティブコモンズ　表示</a:t>
            </a:r>
            <a:r>
              <a:rPr lang="en-US" altLang="ja-JP" dirty="0"/>
              <a:t>‐</a:t>
            </a:r>
            <a:r>
              <a:rPr lang="ja-JP" altLang="en-US" dirty="0"/>
              <a:t>継承ライセンスです。</a:t>
            </a:r>
            <a:endParaRPr lang="en-US" altLang="ja-JP" dirty="0"/>
          </a:p>
          <a:p>
            <a:r>
              <a:rPr lang="en-US" altLang="ja-JP" dirty="0"/>
              <a:t>https://creativecommons.org/licenses/by-sa</a:t>
            </a:r>
            <a:r>
              <a:rPr lang="en-US" altLang="ja-JP"/>
              <a:t>/2.0</a:t>
            </a:r>
            <a:r>
              <a:rPr lang="en-US" altLang="ja-JP" dirty="0"/>
              <a:t>/deed.ja</a:t>
            </a:r>
            <a:r>
              <a:rPr lang="ja-JP" altLang="en-US" dirty="0"/>
              <a:t>　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CF15AD-7DB3-4BE5-8806-0C196FAE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6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8A8226-B4BD-4038-8284-DDD3EE2C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このスライドの作者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7C9ED4-B8C5-451F-80D7-A6542402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八戸工業大学工学部システム情報工学科</a:t>
            </a:r>
            <a:endParaRPr kumimoji="1" lang="en-US" altLang="ja-JP" dirty="0"/>
          </a:p>
          <a:p>
            <a:r>
              <a:rPr lang="ja-JP" altLang="en-US" dirty="0"/>
              <a:t>令和</a:t>
            </a:r>
            <a:r>
              <a:rPr lang="en-US" altLang="ja-JP" dirty="0"/>
              <a:t>1</a:t>
            </a:r>
            <a:r>
              <a:rPr lang="ja-JP" altLang="en-US" dirty="0"/>
              <a:t>年度小久保温研究室所属</a:t>
            </a:r>
            <a:endParaRPr lang="en-US" altLang="ja-JP" dirty="0"/>
          </a:p>
          <a:p>
            <a:r>
              <a:rPr kumimoji="1" lang="ja-JP" altLang="en-US" dirty="0"/>
              <a:t>佐藤雄也、山白康平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998300-0915-4087-A048-B313A25A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6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今回の内容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800">
                <a:ea typeface="ＭＳ Ｐゴシック"/>
              </a:rPr>
              <a:t>メッセージについて学ぼう</a:t>
            </a:r>
            <a:endParaRPr kumimoji="1" lang="en-US" altLang="ja-JP" sz="2800">
              <a:ea typeface="ＭＳ Ｐゴシック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800" dirty="0"/>
              <a:t>メッセージの使い方を知ろう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 dirty="0"/>
              <a:t>メッセージを使ってみよう</a:t>
            </a:r>
            <a:endParaRPr kumimoji="1"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 dirty="0"/>
              <a:t>メッセージのやりとりの仕方を学ぼう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endParaRPr kumimoji="1" lang="en-US" altLang="ja-JP" sz="2800" dirty="0"/>
          </a:p>
          <a:p>
            <a:pPr marL="457200" indent="-457200">
              <a:buFont typeface="+mj-lt"/>
              <a:buAutoNum type="arabicPeriod"/>
            </a:pP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6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878375" y="1814810"/>
            <a:ext cx="538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プログラミングしてみよう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C69E91-603E-430C-ABE7-B3EDE8813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081" y="2663310"/>
            <a:ext cx="3810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9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メッセージ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スクラッチには、メッセージを送ったり受け取ったりする機能があります。「</a:t>
            </a:r>
            <a:r>
              <a:rPr kumimoji="1" lang="ja-JP" altLang="en-US" sz="2800" b="1" dirty="0">
                <a:solidFill>
                  <a:srgbClr val="FFC000"/>
                </a:solidFill>
              </a:rPr>
              <a:t>イベント</a:t>
            </a:r>
            <a:r>
              <a:rPr kumimoji="1" lang="ja-JP" altLang="en-US" sz="2800" dirty="0"/>
              <a:t>」の中に</a:t>
            </a:r>
            <a:r>
              <a:rPr lang="ja-JP" altLang="en-US" sz="2800" dirty="0"/>
              <a:t>ある図の命令ブロックを見てみよう</a:t>
            </a:r>
            <a:r>
              <a:rPr kumimoji="1" lang="ja-JP" altLang="en-US" sz="2800" dirty="0"/>
              <a:t>。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31454" y="5196051"/>
            <a:ext cx="622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メッセージを送る、受け取るための命令ブロック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6D17BCC-95DD-46EB-85B5-1C8D2AF0F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5" t="32258" r="44770" b="9817"/>
          <a:stretch/>
        </p:blipFill>
        <p:spPr>
          <a:xfrm>
            <a:off x="981436" y="3064389"/>
            <a:ext cx="2416105" cy="21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CDBF4B47-591E-4DB8-81F0-CDE251228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9" t="32630" r="50643" b="46445"/>
          <a:stretch/>
        </p:blipFill>
        <p:spPr>
          <a:xfrm>
            <a:off x="5671146" y="2280446"/>
            <a:ext cx="2592199" cy="10364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メッセージの使い方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38494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四角でかこんだ▼をクリックして「新しいメッセージ」を選びます。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10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メッセージ名を決めて</a:t>
            </a:r>
            <a:r>
              <a:rPr lang="en-US" altLang="ja-JP" sz="2800" dirty="0"/>
              <a:t>OK</a:t>
            </a:r>
            <a:r>
              <a:rPr lang="ja-JP" altLang="en-US" sz="2800" dirty="0"/>
              <a:t>をクリック</a:t>
            </a:r>
            <a:endParaRPr lang="en-US" altLang="ja-JP" sz="28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073157" y="5663725"/>
            <a:ext cx="4272323" cy="5232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 anchor="t">
            <a:spAutoFit/>
          </a:bodyPr>
          <a:lstStyle/>
          <a:p>
            <a:r>
              <a:rPr kumimoji="1" lang="ja-JP" altLang="en-US" sz="2800">
                <a:solidFill>
                  <a:schemeClr val="bg1"/>
                </a:solidFill>
                <a:ea typeface="ＭＳ Ｐゴシック"/>
              </a:rPr>
              <a:t>今回はイベントと入力しよう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1A43BFF-8B6A-465E-BC2B-8E1D5B09A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3" t="31837" r="50512" b="52264"/>
          <a:stretch/>
        </p:blipFill>
        <p:spPr>
          <a:xfrm>
            <a:off x="880655" y="2738527"/>
            <a:ext cx="2656758" cy="787467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>
            <a:off x="2818701" y="2926499"/>
            <a:ext cx="3052030" cy="32640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95109" y="2711938"/>
            <a:ext cx="1136850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クリック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439A7BA-E62C-42EC-ACB9-ED79E3F6B431}"/>
              </a:ext>
            </a:extLst>
          </p:cNvPr>
          <p:cNvSpPr/>
          <p:nvPr/>
        </p:nvSpPr>
        <p:spPr>
          <a:xfrm>
            <a:off x="1375793" y="2882766"/>
            <a:ext cx="1442907" cy="38715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C5E43DF-F610-47DD-85DC-3E5DA4773CA8}"/>
              </a:ext>
            </a:extLst>
          </p:cNvPr>
          <p:cNvSpPr/>
          <p:nvPr/>
        </p:nvSpPr>
        <p:spPr>
          <a:xfrm>
            <a:off x="6117146" y="2863219"/>
            <a:ext cx="1442907" cy="38715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EDC3162-85DC-4E4C-8DAC-65E2F60FC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47" t="18034" r="37248" b="50000"/>
          <a:stretch/>
        </p:blipFill>
        <p:spPr>
          <a:xfrm>
            <a:off x="998472" y="4172047"/>
            <a:ext cx="2899172" cy="19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</a:t>
            </a:r>
            <a:r>
              <a:rPr lang="ja-JP" altLang="en-US" dirty="0"/>
              <a:t>のやりとり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2</a:t>
            </a:r>
            <a:r>
              <a:rPr lang="ja-JP" altLang="en-US" sz="2800" dirty="0" err="1"/>
              <a:t>つの</a:t>
            </a:r>
            <a:r>
              <a:rPr lang="ja-JP" altLang="en-US" sz="2800" dirty="0"/>
              <a:t>スプライトでメッセージのやりとりをしてみよう。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ネコが「</a:t>
            </a:r>
            <a:r>
              <a:rPr lang="ja-JP" altLang="en-US" sz="2800" dirty="0"/>
              <a:t>こんにちは！</a:t>
            </a:r>
            <a:r>
              <a:rPr kumimoji="1" lang="ja-JP" altLang="en-US" sz="2800" dirty="0"/>
              <a:t>」と言ったら犬も「</a:t>
            </a:r>
            <a:r>
              <a:rPr lang="ja-JP" altLang="en-US" sz="2800" dirty="0"/>
              <a:t>こんにちは！」と言い返すスクリプトを作ってみよう。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最初に犬のスプライトを追加してみよう。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8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メッセージのやりとり</a:t>
            </a:r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40" y="1830314"/>
            <a:ext cx="5435198" cy="4022725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9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メッセージのやりとり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まず犬のスプライトを追加しよう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「スプライトを選ぶ」をクリックします</a:t>
            </a:r>
            <a:endParaRPr kumimoji="1" lang="ja-JP" altLang="en-US" sz="28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23409" y="5562976"/>
            <a:ext cx="1293944" cy="5232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クリック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8FDEB2A-751E-4AAF-B2F1-FC0E8FE85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57" t="61729"/>
          <a:stretch/>
        </p:blipFill>
        <p:spPr>
          <a:xfrm>
            <a:off x="1048469" y="3321097"/>
            <a:ext cx="4320485" cy="2821530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4598032" y="5671706"/>
            <a:ext cx="1998934" cy="3057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6A46B39-D159-41B6-A132-539DFEEE4E09}"/>
              </a:ext>
            </a:extLst>
          </p:cNvPr>
          <p:cNvSpPr/>
          <p:nvPr/>
        </p:nvSpPr>
        <p:spPr>
          <a:xfrm>
            <a:off x="2474752" y="5469622"/>
            <a:ext cx="2097248" cy="67300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031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メッセージのやりとり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8" y="1868708"/>
            <a:ext cx="754380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「動物」をクリック</a:t>
            </a:r>
          </a:p>
          <a:p>
            <a:pPr marL="0" indent="0">
              <a:buNone/>
            </a:pPr>
            <a:endParaRPr lang="en-US" altLang="ja-JP" sz="28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6339BF8-F3BC-4AC1-812D-8A3A6219C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2"/>
          <a:stretch/>
        </p:blipFill>
        <p:spPr>
          <a:xfrm>
            <a:off x="822958" y="2305079"/>
            <a:ext cx="7486866" cy="3770621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9E029189-1B39-49E8-A994-FBE4732529FD}"/>
              </a:ext>
            </a:extLst>
          </p:cNvPr>
          <p:cNvSpPr/>
          <p:nvPr/>
        </p:nvSpPr>
        <p:spPr>
          <a:xfrm>
            <a:off x="2265029" y="2499920"/>
            <a:ext cx="427838" cy="402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1830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2979</TotalTime>
  <Words>435</Words>
  <Application>Microsoft Macintosh PowerPoint</Application>
  <PresentationFormat>画面に合わせる (4:3)</PresentationFormat>
  <Paragraphs>100</Paragraphs>
  <Slides>19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4" baseType="lpstr">
      <vt:lpstr>ＭＳ Ｐゴシック</vt:lpstr>
      <vt:lpstr>Calibri</vt:lpstr>
      <vt:lpstr>Calibri Light</vt:lpstr>
      <vt:lpstr>Wingdings</vt:lpstr>
      <vt:lpstr>Retrospect</vt:lpstr>
      <vt:lpstr>Scratchを使ってプログラミングを楽しく学ぼう！  ⑥メッセージを学ぼう</vt:lpstr>
      <vt:lpstr>今回の内容</vt:lpstr>
      <vt:lpstr>PowerPoint プレゼンテーション</vt:lpstr>
      <vt:lpstr>メッセージ</vt:lpstr>
      <vt:lpstr>メッセージの使い方</vt:lpstr>
      <vt:lpstr>メッセージのやりとり</vt:lpstr>
      <vt:lpstr>メッセージのやりとり</vt:lpstr>
      <vt:lpstr>メッセージのやりとり</vt:lpstr>
      <vt:lpstr>メッセージのやりとり</vt:lpstr>
      <vt:lpstr>メッセージのやりとり</vt:lpstr>
      <vt:lpstr>メッセージのやりとり</vt:lpstr>
      <vt:lpstr>メッセージのやりとり</vt:lpstr>
      <vt:lpstr>メッセージのやりとり</vt:lpstr>
      <vt:lpstr>メッセージのやりとり</vt:lpstr>
      <vt:lpstr>メッセージのやりとり</vt:lpstr>
      <vt:lpstr>メッセージのやりとり</vt:lpstr>
      <vt:lpstr>メッセージのやりとり</vt:lpstr>
      <vt:lpstr>Scratchのライセンス</vt:lpstr>
      <vt:lpstr>このスライドの作者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Scratchを使ってプログラムを楽しく学ぼう！</dc:title>
  <dc:creator>kurihara</dc:creator>
  <cp:lastModifiedBy>Kokubo Atsushi</cp:lastModifiedBy>
  <cp:revision>285</cp:revision>
  <dcterms:created xsi:type="dcterms:W3CDTF">2017-08-24T03:59:40Z</dcterms:created>
  <dcterms:modified xsi:type="dcterms:W3CDTF">2020-02-20T06:08:20Z</dcterms:modified>
</cp:coreProperties>
</file>